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48056571e4c486f" /><Relationship Type="http://schemas.openxmlformats.org/officeDocument/2006/relationships/extended-properties" Target="/docProps/app.xml" Id="Rf2944a474ab7478a" /><Relationship Type="http://schemas.openxmlformats.org/officeDocument/2006/relationships/officeDocument" Target="/ppt/presentation.xml" Id="R726652216be24db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a88544c577f48a8"/>
  </p:sldMasterIdLst>
  <p:notesMasterIdLst>
    <p:notesMasterId xmlns:r="http://schemas.openxmlformats.org/officeDocument/2006/relationships" r:id="R78c7f365ca3444fe"/>
  </p:notesMasterIdLst>
  <p:sldIdLst>
    <p:sldId xmlns:r="http://schemas.openxmlformats.org/officeDocument/2006/relationships" id="256" r:id="Rd9e8b471e10a45f9"/>
    <p:sldId xmlns:r="http://schemas.openxmlformats.org/officeDocument/2006/relationships" id="257" r:id="Rdb97decaf4a24592"/>
    <p:sldId xmlns:r="http://schemas.openxmlformats.org/officeDocument/2006/relationships" id="258" r:id="R8c7ddff320be4c01"/>
    <p:sldId xmlns:r="http://schemas.openxmlformats.org/officeDocument/2006/relationships" id="259" r:id="R9cc98d7437004501"/>
    <p:sldId xmlns:r="http://schemas.openxmlformats.org/officeDocument/2006/relationships" id="260" r:id="R16c30bfd47b04c94"/>
    <p:sldId xmlns:r="http://schemas.openxmlformats.org/officeDocument/2006/relationships" id="261" r:id="Rf83827931a0b4a13"/>
    <p:sldId xmlns:r="http://schemas.openxmlformats.org/officeDocument/2006/relationships" id="262" r:id="R196b0fbf2dfc4a24"/>
    <p:sldId xmlns:r="http://schemas.openxmlformats.org/officeDocument/2006/relationships" id="263" r:id="R458d41f22951490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8ffd419016f4e66" /><Relationship Type="http://schemas.openxmlformats.org/officeDocument/2006/relationships/slideMaster" Target="/ppt/slideMasters/slideMaster1.xml" Id="Rea88544c577f48a8" /><Relationship Type="http://schemas.openxmlformats.org/officeDocument/2006/relationships/notesMaster" Target="/ppt/notesMasters/notesMaster1.xml" Id="R78c7f365ca3444fe" /><Relationship Type="http://schemas.openxmlformats.org/officeDocument/2006/relationships/presProps" Target="/ppt/presProps.xml" Id="R8c6d3d4bb9d44545" /><Relationship Type="http://schemas.openxmlformats.org/officeDocument/2006/relationships/tableStyles" Target="/ppt/tableStyles.xml" Id="R024d65af0edc43d8" /><Relationship Type="http://schemas.openxmlformats.org/officeDocument/2006/relationships/slide" Target="/ppt/slides/slide1.xml" Id="Rd9e8b471e10a45f9" /><Relationship Type="http://schemas.openxmlformats.org/officeDocument/2006/relationships/slide" Target="/ppt/slides/slide2.xml" Id="Rdb97decaf4a24592" /><Relationship Type="http://schemas.openxmlformats.org/officeDocument/2006/relationships/slide" Target="/ppt/slides/slide3.xml" Id="R8c7ddff320be4c01" /><Relationship Type="http://schemas.openxmlformats.org/officeDocument/2006/relationships/slide" Target="/ppt/slides/slide4.xml" Id="R9cc98d7437004501" /><Relationship Type="http://schemas.openxmlformats.org/officeDocument/2006/relationships/slide" Target="/ppt/slides/slide5.xml" Id="R16c30bfd47b04c94" /><Relationship Type="http://schemas.openxmlformats.org/officeDocument/2006/relationships/slide" Target="/ppt/slides/slide6.xml" Id="Rf83827931a0b4a13" /><Relationship Type="http://schemas.openxmlformats.org/officeDocument/2006/relationships/slide" Target="/ppt/slides/slide7.xml" Id="R196b0fbf2dfc4a24" /><Relationship Type="http://schemas.openxmlformats.org/officeDocument/2006/relationships/slide" Target="/ppt/slides/slide8.xml" Id="R458d41f22951490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8feedbea744c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616d45c65b4b2d" /><Relationship Type="http://schemas.openxmlformats.org/officeDocument/2006/relationships/notesMaster" Target="/ppt/notesMasters/notesMaster1.xml" Id="Rc87418413f0d41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70b6bc5a3de49d9" /><Relationship Type="http://schemas.openxmlformats.org/officeDocument/2006/relationships/notesMaster" Target="/ppt/notesMasters/notesMaster1.xml" Id="R11b99870103b43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b125c1cd0d4f37" /><Relationship Type="http://schemas.openxmlformats.org/officeDocument/2006/relationships/notesMaster" Target="/ppt/notesMasters/notesMaster1.xml" Id="Rca0f1fec87ba46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d0cd28e10d41c1" /><Relationship Type="http://schemas.openxmlformats.org/officeDocument/2006/relationships/notesMaster" Target="/ppt/notesMasters/notesMaster1.xml" Id="Rb9a30b70daa1452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018a73386fc44b7" /><Relationship Type="http://schemas.openxmlformats.org/officeDocument/2006/relationships/notesMaster" Target="/ppt/notesMasters/notesMaster1.xml" Id="Rc81391e081494e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1806c429224c23" /><Relationship Type="http://schemas.openxmlformats.org/officeDocument/2006/relationships/notesMaster" Target="/ppt/notesMasters/notesMaster1.xml" Id="R4ae15d6b7d0f475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eaa4f4a4364571" /><Relationship Type="http://schemas.openxmlformats.org/officeDocument/2006/relationships/notesMaster" Target="/ppt/notesMasters/notesMaster1.xml" Id="R3b4cd99feaa3427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460fa4dc5844f72" /><Relationship Type="http://schemas.openxmlformats.org/officeDocument/2006/relationships/notesMaster" Target="/ppt/notesMasters/notesMaster1.xml" Id="Re016319d7a8c41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Насловна презентација PB Graphic Studio. Фотографија је постојећи мокап из продавнице.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Преглед главних области понуде на pbgraphicstudio.com.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Избор постојећих ауторских дизајна из PB Graphic Studio каталога.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Кадар је издвојен из постојећег видеа DTF процеса на сајту.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Графичке услуге са формом за упит и евиденцијом у dashboard-у.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Приказују се предности и структура књиге, без објављивања целог плаћеног садржаја.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Сажет кориснички пут за производе, услуге и дигиталну књигу.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Завршни слајд са контактима PB Graphic Studio.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52474b665d44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6493b5a2068405b" /><Relationship Type="http://schemas.openxmlformats.org/officeDocument/2006/relationships/slideLayout" Target="/ppt/slideLayouts/slideLayout1.xml" Id="R2e5a031a281c459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e5a031a281c459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49ad4bf79c41f2" /><Relationship Type="http://schemas.openxmlformats.org/officeDocument/2006/relationships/image" Target="/ppt/media/image.png" Id="R5c52888c6e3d4883" /><Relationship Type="http://schemas.openxmlformats.org/officeDocument/2006/relationships/image" Target="/ppt/media/image.jpeg" Id="Rbde4c9360dfe491e" /><Relationship Type="http://schemas.openxmlformats.org/officeDocument/2006/relationships/notesSlide" Target="/ppt/notesSlides/notesSlide1.xml" Id="Rc1a0478780704fe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da5318033847e1" /><Relationship Type="http://schemas.openxmlformats.org/officeDocument/2006/relationships/notesSlide" Target="/ppt/notesSlides/notesSlide2.xml" Id="Re34ddab1e72f493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ec6d95980b4759" /><Relationship Type="http://schemas.openxmlformats.org/officeDocument/2006/relationships/image" Target="/ppt/media/image2.jpeg" Id="R908eaad2dcc244a6" /><Relationship Type="http://schemas.openxmlformats.org/officeDocument/2006/relationships/image" Target="/ppt/media/image3.jpeg" Id="R744be55094f64ed1" /><Relationship Type="http://schemas.openxmlformats.org/officeDocument/2006/relationships/image" Target="/ppt/media/image4.jpeg" Id="Rcfe6125ea0a14104" /><Relationship Type="http://schemas.openxmlformats.org/officeDocument/2006/relationships/notesSlide" Target="/ppt/notesSlides/notesSlide3.xml" Id="Ra4fd2c36db5f451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05557679d94a49" /><Relationship Type="http://schemas.openxmlformats.org/officeDocument/2006/relationships/image" Target="/ppt/media/image5.jpeg" Id="R7dc2104c96b84001" /><Relationship Type="http://schemas.openxmlformats.org/officeDocument/2006/relationships/notesSlide" Target="/ppt/notesSlides/notesSlide4.xml" Id="R2c17fbeb2fef40e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1fa529701445ca" /><Relationship Type="http://schemas.openxmlformats.org/officeDocument/2006/relationships/notesSlide" Target="/ppt/notesSlides/notesSlide5.xml" Id="Rf0bd015fca99489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fb83ea8ef84770" /><Relationship Type="http://schemas.openxmlformats.org/officeDocument/2006/relationships/image" Target="/ppt/media/image6.jpeg" Id="R0dafa29b463d4847" /><Relationship Type="http://schemas.openxmlformats.org/officeDocument/2006/relationships/notesSlide" Target="/ppt/notesSlides/notesSlide6.xml" Id="Re48e2d1fee544fe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f7f1ad8fd84203" /><Relationship Type="http://schemas.openxmlformats.org/officeDocument/2006/relationships/notesSlide" Target="/ppt/notesSlides/notesSlide7.xml" Id="Rb95de1b19ad54ae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db2ca29436466d" /><Relationship Type="http://schemas.openxmlformats.org/officeDocument/2006/relationships/image" Target="/ppt/media/image2.png" Id="Ra1b0b7a807e64dc6" /><Relationship Type="http://schemas.openxmlformats.org/officeDocument/2006/relationships/notesSlide" Target="/ppt/notesSlides/notesSlide8.xml" Id="R75840bf8504b4d8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B11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9D9612-5F2A-4F7B-A413-B58DB3E56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620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B111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B0E1DD-40D3-4726-8CA7-1CA3AAFA6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0"/>
            <a:ext cx="457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72C34"/>
          </a:solidFill>
          <a:ln xmlns:a="http://schemas.openxmlformats.org/drawingml/2006/main" w="0">
            <a:noFill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52888c6e3d4883"/>
          <a:stretch xmlns:a="http://schemas.openxmlformats.org/drawingml/2006/main"/>
        </p:blipFill>
        <p:spPr>
          <a:xfrm xmlns:a="http://schemas.openxmlformats.org/drawingml/2006/main">
            <a:off x="707277" y="800100"/>
            <a:ext cx="3366996" cy="24003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D3869E-4FE8-4AC4-B892-095640CFA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0"/>
            <a:ext cx="581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B88A42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B88A42"/>
                </a:solidFill>
                <a:latin typeface="DejaVu Sans"/>
                <a:ea typeface="DejaVu Sans"/>
                <a:cs typeface="DejaVu Sans"/>
              </a:rPr>
              <a:t>ДИЗАЈНИРАМО · ШТАМПАМО · СТВАРАМО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436E48-3B34-40B5-A0AB-BDF1B3337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619125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86000"/>
              </a:lnSpc>
              <a:buNone/>
              <a:defRPr sz="517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PB Graphic</a:t>
            </a:r>
          </a:p>
          <a:p xmlns:a="http://schemas.openxmlformats.org/drawingml/2006/main">
            <a:pPr algn="l">
              <a:lnSpc>
                <a:spcPct val="86000"/>
              </a:lnSpc>
              <a:buNone/>
              <a:defRPr sz="517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Studio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3C0E4F-B370-4CB2-9467-C552CED4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19750"/>
            <a:ext cx="5829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Ауторске мајице, персонализација, графички дизајн и едукација.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e4c9360dfe491e"/>
          <a:srcRect xmlns:a="http://schemas.openxmlformats.org/drawingml/2006/main" l="8604" t="0" r="860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91450" y="495300"/>
            <a:ext cx="3886200" cy="5867400"/>
          </a:xfrm>
          <a:prstGeom xmlns:a="http://schemas.openxmlformats.org/drawingml/2006/main" prst="roundRect">
            <a:avLst>
              <a:gd name="adj" fmla="val 5392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03B31D-248F-46D2-92AE-25102324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PB GRAPHIC STUDIO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9B0A44-853D-490C-8453-605C9E8A1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01 / 08</a:t>
            </a:r>
          </a:p>
        </p:txBody>
      </p:sp>
    </p:spTree>
    <p:extLst>
      <p:ext uri="{BB962C8B-B14F-4D97-AF65-F5344CB8AC3E}">
        <p14:creationId xmlns:p14="http://schemas.microsoft.com/office/powerpoint/2010/main" val="714603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D8C1A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A516B0-C4FC-4D5C-94A4-BEE28BE8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9100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ЈЕДАН СТУДИО, ВИШЕ РЕШЕЊА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775F83-6312-4C50-987C-9E7D4E265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7429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5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Шта све нудимо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2DF1A4-6F99-49BC-9563-BAF40B88A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28775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5B4A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B4A46"/>
                </a:solidFill>
                <a:latin typeface="DejaVu Sans"/>
                <a:ea typeface="DejaVu Sans"/>
                <a:cs typeface="DejaVu Sans"/>
              </a:rPr>
              <a:t>Четири јасне области повезане истим визуелним потписом.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03F177-BFD7-4E23-8F67-AACDF8096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33650"/>
            <a:ext cx="2705100" cy="2800350"/>
          </a:xfrm>
          <a:prstGeom xmlns:a="http://schemas.openxmlformats.org/drawingml/2006/main" prst="roundRect">
            <a:avLst>
              <a:gd name="adj" fmla="val 6338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EB1B51-A2F0-4DD3-BEBA-F832B9EB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05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C6D2BF-05EB-4E0D-954A-E8E61B6C5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05150"/>
            <a:ext cx="2286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Ауторске мајице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AB913F-B75D-4859-9151-3EF21662D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81400"/>
            <a:ext cx="22860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Колекције инспирисане спортом, културом, историјом и домаћим изразима.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F5ECEF-224E-44CA-A142-C6E0176E2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33650"/>
            <a:ext cx="2705100" cy="2800350"/>
          </a:xfrm>
          <a:prstGeom xmlns:a="http://schemas.openxmlformats.org/drawingml/2006/main" prst="roundRect">
            <a:avLst>
              <a:gd name="adj" fmla="val 6338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39244A-FCE8-4739-94E1-D746429AD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705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C82543-B170-45FF-9AB7-7C1435F93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105150"/>
            <a:ext cx="2286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Персонализација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98C716-6BAF-42C8-B077-69177BCCF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581400"/>
            <a:ext cx="22860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Име, број, фотографија, порука или идеја купца — припрема за DTF штампу.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E5C1DF-E591-4AC7-8332-16FA4E1D2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33650"/>
            <a:ext cx="2705100" cy="2800350"/>
          </a:xfrm>
          <a:prstGeom xmlns:a="http://schemas.openxmlformats.org/drawingml/2006/main" prst="roundRect">
            <a:avLst>
              <a:gd name="adj" fmla="val 6338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E86035-3F84-4EB3-971E-ABB2B8DB6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705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936838-FE85-480E-B36B-C1F5562C3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105150"/>
            <a:ext cx="2286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Графички дизајн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089102-B349-4391-8B00-6AE28193E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581400"/>
            <a:ext cx="22860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Визит карте, брошуре, постери, логотипи и комплетни рекламни сетови.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3DB767-E323-4DFC-88A5-C34C9227C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533650"/>
            <a:ext cx="2705100" cy="2800350"/>
          </a:xfrm>
          <a:prstGeom xmlns:a="http://schemas.openxmlformats.org/drawingml/2006/main" prst="roundRect">
            <a:avLst>
              <a:gd name="adj" fmla="val 6338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4A0631-ED90-4DE1-8F6E-073A4A6C7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7051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BA8387-59A9-4EF2-881F-4DB8E495B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105150"/>
            <a:ext cx="2286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Едукација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731D22-B1CB-4A55-BE4E-642FF2DC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581400"/>
            <a:ext cx="228600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Интерактивна Illustrator књига и будући практични курсеви.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5F329C-47D5-403D-B035-EA863A88A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PB GRAPHIC STUDIO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90D633-58D0-454A-94EC-0919D121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02 / 08</a:t>
            </a:r>
          </a:p>
        </p:txBody>
      </p:sp>
    </p:spTree>
    <p:extLst>
      <p:ext uri="{BB962C8B-B14F-4D97-AF65-F5344CB8AC3E}">
        <p14:creationId xmlns:p14="http://schemas.microsoft.com/office/powerpoint/2010/main" val="5115434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2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2154C8-7B2A-4A5E-9D6D-11EBEDE29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9100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АУТОРСКЕ КОЛЕКЦИЈЕ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923262-1F83-46E5-A186-C6793CC62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7429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5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Дизајн који носи причу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D44F32-122D-40EF-957F-DCB696A9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28775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D9C8B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9C8BC"/>
                </a:solidFill>
                <a:latin typeface="DejaVu Sans"/>
                <a:ea typeface="DejaVu Sans"/>
                <a:cs typeface="DejaVu Sans"/>
              </a:rPr>
              <a:t>Од фудбалских легенди до локалних израза и историјских мотива.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8eaad2dcc244a6"/>
          <a:srcRect xmlns:a="http://schemas.openxmlformats.org/drawingml/2006/main" l="23516" t="0" r="2351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2286000"/>
            <a:ext cx="3409950" cy="3619500"/>
          </a:xfrm>
          <a:prstGeom xmlns:a="http://schemas.openxmlformats.org/drawingml/2006/main" prst="roundRect">
            <a:avLst>
              <a:gd name="adj" fmla="val 5028"/>
            </a:avLst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4be55094f64ed1"/>
          <a:srcRect xmlns:a="http://schemas.openxmlformats.org/drawingml/2006/main" l="2895" t="0" r="289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91025" y="2286000"/>
            <a:ext cx="3409950" cy="3619500"/>
          </a:xfrm>
          <a:prstGeom xmlns:a="http://schemas.openxmlformats.org/drawingml/2006/main" prst="roundRect">
            <a:avLst>
              <a:gd name="adj" fmla="val 5028"/>
            </a:avLst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e6125ea0a14104"/>
          <a:srcRect xmlns:a="http://schemas.openxmlformats.org/drawingml/2006/main" l="14671" t="0" r="146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29600" y="2286000"/>
            <a:ext cx="3409950" cy="3619500"/>
          </a:xfrm>
          <a:prstGeom xmlns:a="http://schemas.openxmlformats.org/drawingml/2006/main" prst="roundRect">
            <a:avLst>
              <a:gd name="adj" fmla="val 5028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18F869-BE23-4B3F-BB77-1758A3776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483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MAGICO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02BCEA-4A73-4A5D-821B-3DC03BE31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54483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IBRAKADABRA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AF2906-CB08-43F1-A3AD-B55DF56B6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4483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NOVAK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CDD611-24DD-48E2-A606-25C3E361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PB GRAPHIC STUDIO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EAB40A-3239-4A3B-B162-5DF026977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03 / 08</a:t>
            </a:r>
          </a:p>
        </p:txBody>
      </p:sp>
    </p:spTree>
    <p:extLst>
      <p:ext uri="{BB962C8B-B14F-4D97-AF65-F5344CB8AC3E}">
        <p14:creationId xmlns:p14="http://schemas.microsoft.com/office/powerpoint/2010/main" val="1350909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0DFC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c2104c96b84001"/>
          <a:srcRect xmlns:a="http://schemas.openxmlformats.org/drawingml/2006/main" l="0" t="9500" r="0" b="95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762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E0D19A-1567-4ABC-99AE-767778FDC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0"/>
            <a:ext cx="809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DFC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CB91F4-C2D5-4809-8569-5716F4557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628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КВАЛИТЕТ ИЗРАДЕ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3D0F5E-6744-4C19-BBD3-ACBABF324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10287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89000"/>
              </a:lnSpc>
              <a:buNone/>
              <a:defRPr sz="41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41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Од идеје до</a:t>
            </a:r>
          </a:p>
          <a:p xmlns:a="http://schemas.openxmlformats.org/drawingml/2006/main">
            <a:pPr algn="l">
              <a:lnSpc>
                <a:spcPct val="89000"/>
              </a:lnSpc>
              <a:buNone/>
              <a:defRPr sz="41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41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готове мајице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C65898-8421-4C7F-998B-85D010025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514600"/>
            <a:ext cx="5619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5746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74641"/>
                </a:solidFill>
                <a:latin typeface="DejaVu Sans"/>
                <a:ea typeface="DejaVu Sans"/>
                <a:cs typeface="DejaVu Sans"/>
              </a:rPr>
              <a:t>DTF процес омогућава оштар детаљ, пуне боје и примену на различитим бојама текстила.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2A57FA-6A84-4C25-9DAC-6D0071F07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600450"/>
            <a:ext cx="1809750" cy="1638300"/>
          </a:xfrm>
          <a:prstGeom xmlns:a="http://schemas.openxmlformats.org/drawingml/2006/main" prst="roundRect">
            <a:avLst>
              <a:gd name="adj" fmla="val 10465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481A22-9414-481F-AE88-6CE181475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7719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6D2C55-F30C-4762-A8A9-5182E0270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171950"/>
            <a:ext cx="1390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Припрема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9759E6-F0A0-4D2F-8FFC-F3496B274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648200"/>
            <a:ext cx="1390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Провера димензија, резолуције и контраста.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9188EC-BC4E-43E7-8198-E5E9AECEC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600450"/>
            <a:ext cx="1809750" cy="1638300"/>
          </a:xfrm>
          <a:prstGeom xmlns:a="http://schemas.openxmlformats.org/drawingml/2006/main" prst="roundRect">
            <a:avLst>
              <a:gd name="adj" fmla="val 10465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5200EE-204A-4524-B8A7-89261B2B2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7719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E3FB45-DD19-43A9-8225-4C800EAD2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171950"/>
            <a:ext cx="1390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Штампа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6F7447-4239-4BAB-A2BD-84856A28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648200"/>
            <a:ext cx="1390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DTF трансфер са прецизним бојама и детаљима.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29B0DB-6FFA-4DA6-8004-389843B6A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600450"/>
            <a:ext cx="1809750" cy="1638300"/>
          </a:xfrm>
          <a:prstGeom xmlns:a="http://schemas.openxmlformats.org/drawingml/2006/main" prst="roundRect">
            <a:avLst>
              <a:gd name="adj" fmla="val 10465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7E6D4A-3A5C-4855-8313-3C5357010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7719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4A9811-8F0C-446D-9593-94C46D8BC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4171950"/>
            <a:ext cx="13906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Контрола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47FB47-29B9-4D68-A78F-38FC3D07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4648200"/>
            <a:ext cx="1390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125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Завршна провера позиције, отиска и паковања.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4FC171-603A-4A92-A792-889DFB837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5657850"/>
            <a:ext cx="584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Прање: 40 °C · без избељивача · пеглање са наличја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C5A9C0-7791-4D21-9D1C-E13421F4B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PB GRAPHIC STUDIO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9E8B5E-AD13-42D6-B354-0F7236F4A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04 / 08</a:t>
            </a:r>
          </a:p>
        </p:txBody>
      </p:sp>
    </p:spTree>
    <p:extLst>
      <p:ext uri="{BB962C8B-B14F-4D97-AF65-F5344CB8AC3E}">
        <p14:creationId xmlns:p14="http://schemas.microsoft.com/office/powerpoint/2010/main" val="1783806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461A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7BA42EC-15EB-489B-877D-58F6C90D3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9100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ДИЗАЈН И ШТАМПА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F25850-4541-4C93-AF89-37DCE5073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7429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5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Материјали за озбиљан наступ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CE34C8-5B54-42D8-8777-013304860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28775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D9C8BC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9C8BC"/>
                </a:solidFill>
                <a:latin typeface="DejaVu Sans"/>
                <a:ea typeface="DejaVu Sans"/>
                <a:cs typeface="DejaVu Sans"/>
              </a:rPr>
              <a:t>Услуге се заказују засебно или као комплетан рекламни сет.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835882-E891-402F-9BA9-49DB0766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384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B88A4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B88A4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CE4C29-C45B-4217-9EBB-1746BCBD3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4003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Визит карте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E85AE1-5595-47ED-AB29-0DF3068C5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428875"/>
            <a:ext cx="352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једностране / двостране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FF30F3-D0DC-4A1E-93B4-59D182CF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47975"/>
            <a:ext cx="6610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3E4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B5B57C-F8C5-4A6B-A7FD-0FA61AEA4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051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B88A4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B88A4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69362B-4714-413B-A68D-E963052A5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06705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Брошуре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C9A1FC-68EB-4A0A-BFB1-4B2F42FE1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095625"/>
            <a:ext cx="352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двостране / троструки фолд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A96068-D760-4E62-BA3E-AF26F58B7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14725"/>
            <a:ext cx="6610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3E4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DAD366-A3C7-4CA6-967A-A571C7440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B88A4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B88A4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76711F-2185-42F0-BEC4-D3ADE5ED7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7338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Постери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9280EA-2679-4D63-A29E-B4D8F3833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762375"/>
            <a:ext cx="352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дизајн за штампу и промоцију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7B8F86-4157-4AA1-8E04-749405552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81475"/>
            <a:ext cx="6610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3E4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2A7907-DB04-4DFA-B80F-D23709C0E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3865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B88A4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B88A42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EA1558-98F9-424E-AF46-93A5A2CB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40055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Логотип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C04BA9-1A86-46A2-92E4-EAFEDB0ED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429125"/>
            <a:ext cx="352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основни визуелни идентитет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4471DC-30EC-45D5-89AF-8EB844F1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48225"/>
            <a:ext cx="6610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3E4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EFF371-B6D6-479F-B4B5-9F0A39C29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05400"/>
            <a:ext cx="514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>
                <a:solidFill>
                  <a:srgbClr val="B88A4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B88A42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CD84BE-6F43-4AE7-B82C-341EC142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06730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Рекламни сет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AAA549-7847-4C8E-B89F-7BDE6534E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095875"/>
            <a:ext cx="352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усклађен систем свих материјала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E82689-DC9F-49B0-9EB3-38698D53C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14975"/>
            <a:ext cx="6610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3E4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41F071-5A07-441B-93A1-CA685B656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324100"/>
            <a:ext cx="3524250" cy="3028950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A72C34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AB0783-C554-4F13-9212-34F10F998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686050"/>
            <a:ext cx="2743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60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ЗАКАЖИ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360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ПОСАО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C97E19-B983-4A24-9811-55FB3AD00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981450"/>
            <a:ext cx="26289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Купац шаље упит, рок и материјал. Захтев стиже у dashboard и на контакт e-mail.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54C3A45-DB5E-4A4D-8D7C-33E3B8958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PB GRAPHIC STUDIO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1C91986-C15B-4B7D-BA1F-F99DE2BF0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05 / 08</a:t>
            </a:r>
          </a:p>
        </p:txBody>
      </p:sp>
    </p:spTree>
    <p:extLst>
      <p:ext uri="{BB962C8B-B14F-4D97-AF65-F5344CB8AC3E}">
        <p14:creationId xmlns:p14="http://schemas.microsoft.com/office/powerpoint/2010/main" val="21076940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D8C1A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afa29b463d4847"/>
          <a:stretch xmlns:a="http://schemas.openxmlformats.org/drawingml/2006/main"/>
        </p:blipFill>
        <p:spPr>
          <a:xfrm xmlns:a="http://schemas.openxmlformats.org/drawingml/2006/main">
            <a:off x="705064" y="552450"/>
            <a:ext cx="3733371" cy="5276850"/>
          </a:xfrm>
          <a:prstGeom xmlns:a="http://schemas.openxmlformats.org/drawingml/2006/main" prst="roundRect">
            <a:avLst>
              <a:gd name="adj" fmla="val 3061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8FB602-CB0C-429F-A988-C15463544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70485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ЕДУКАЦИЈА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11F6C6-AF5F-4D64-96D1-0983B8A4A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1123950"/>
            <a:ext cx="62484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1000"/>
              </a:lnSpc>
              <a:buNone/>
              <a:defRPr sz="38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38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Illustrator</a:t>
            </a:r>
          </a:p>
          <a:p xmlns:a="http://schemas.openxmlformats.org/drawingml/2006/main">
            <a:pPr algn="l">
              <a:lnSpc>
                <a:spcPct val="91000"/>
              </a:lnSpc>
              <a:buNone/>
              <a:defRPr sz="38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38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интерактивна књига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5C6A1A-A133-4B9D-95F6-E93F0E6BF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724150"/>
            <a:ext cx="186690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461A2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EF69F1-E6AF-46D1-B890-17E605851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895600"/>
            <a:ext cx="1447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107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1EFDC3-C336-40AD-AFDC-8AF97662D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409950"/>
            <a:ext cx="1447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ЛЕКЦИЈА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FD0591-8B00-453B-A9C8-441FD52B5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724150"/>
            <a:ext cx="21145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A72C3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9634E8-0A93-4C89-A17A-7C8105BB3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2895600"/>
            <a:ext cx="1695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96141F-694E-4E1B-8976-1E3642190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3409950"/>
            <a:ext cx="16954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КВИЗОВИ И ВЕЖБЕ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6EDA02-D560-47F3-9093-D357D420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724150"/>
            <a:ext cx="21145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120B0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FA57EF-87FF-45C3-8749-108F8B465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2895600"/>
            <a:ext cx="16954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AI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68D0B9-60BC-4B0D-A80C-09B6B390E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409950"/>
            <a:ext cx="16954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ОД ОСНОВА ДО ИЗВОЗА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8A630C-1BDA-429A-AC99-C87C26F81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305300"/>
            <a:ext cx="619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000"/>
              </a:spcAft>
              <a:buNone/>
              <a:defRPr sz="1650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650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Практични примери и типичне грешке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000"/>
              </a:spcAft>
              <a:buNone/>
              <a:defRPr sz="1650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650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Припрема фајла за штампу, DTF и POD</a:t>
            </a:r>
          </a:p>
          <a:p xmlns:a="http://schemas.openxmlformats.org/drawingml/2006/main">
            <a:pPr marL="228600" indent="-114300">
              <a:lnSpc>
                <a:spcPct val="106000"/>
              </a:lnSpc>
              <a:spcAft>
                <a:spcPts val="1000"/>
              </a:spcAft>
              <a:buNone/>
              <a:defRPr sz="1650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650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Завршни испит и праћење напретка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43D5AF-AD47-4120-9D96-373330B03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PB GRAPHIC STUDIO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1D4ECA-9DEA-4B9E-991C-DC8DB8A54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06 / 08</a:t>
            </a:r>
          </a:p>
        </p:txBody>
      </p:sp>
    </p:spTree>
    <p:extLst>
      <p:ext uri="{BB962C8B-B14F-4D97-AF65-F5344CB8AC3E}">
        <p14:creationId xmlns:p14="http://schemas.microsoft.com/office/powerpoint/2010/main" val="21173399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0DFC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59AEF8-4EEB-434B-91CE-EB76A521E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9100"/>
            <a:ext cx="523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ЈАСАН ПРОЦЕС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19CBA-CCE1-4EDE-8B01-7C38A49E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7429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5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Како се наручује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0FFC1E-D6BE-4472-AA0A-F9D590520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628775"/>
            <a:ext cx="7334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5B4A4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B4A46"/>
                </a:solidFill>
                <a:latin typeface="DejaVu Sans"/>
                <a:ea typeface="DejaVu Sans"/>
                <a:cs typeface="DejaVu Sans"/>
              </a:rPr>
              <a:t>Различит производ — одговарајући ток, без непотребних корака.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17FDF9-FB7C-4DCC-9FE3-A3B46DC45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81250"/>
            <a:ext cx="3448050" cy="2876550"/>
          </a:xfrm>
          <a:prstGeom xmlns:a="http://schemas.openxmlformats.org/drawingml/2006/main" prst="roundRect">
            <a:avLst>
              <a:gd name="adj" fmla="val 5960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A646D2-F27F-46D3-97AA-73CD7735A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527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BE23B0-6E74-41D0-A526-B90DD9B0C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52750"/>
            <a:ext cx="30289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Физички производи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220596-8BE7-4C64-B622-61CEAEC9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29000"/>
            <a:ext cx="30289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Избор модела и величине → корпа → плаћање поузећем → достава курирском службом. Трошкове доставе сноси купац.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5CD56D-F861-4AD8-8552-3F19AA4F1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381250"/>
            <a:ext cx="3448050" cy="2876550"/>
          </a:xfrm>
          <a:prstGeom xmlns:a="http://schemas.openxmlformats.org/drawingml/2006/main" prst="roundRect">
            <a:avLst>
              <a:gd name="adj" fmla="val 5960"/>
            </a:avLst>
          </a:prstGeom>
          <a:solidFill xmlns:a="http://schemas.openxmlformats.org/drawingml/2006/main">
            <a:srgbClr val="E9D8C5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EE7884-5FA5-4D39-9CE5-363C3D325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25527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D44704-6E6B-4148-B26A-F12CD30BF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2952750"/>
            <a:ext cx="30289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Графичке услуге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DF1ADA-BDA6-40EB-8A18-25730121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3429000"/>
            <a:ext cx="30289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Купац бира услугу → шаље упит и материјале → добија понуду и рок → рад креће после договора.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5A6C75-5D69-4F26-831B-52E41890B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81250"/>
            <a:ext cx="3448050" cy="2876550"/>
          </a:xfrm>
          <a:prstGeom xmlns:a="http://schemas.openxmlformats.org/drawingml/2006/main" prst="roundRect">
            <a:avLst>
              <a:gd name="adj" fmla="val 5960"/>
            </a:avLst>
          </a:prstGeom>
          <a:solidFill xmlns:a="http://schemas.openxmlformats.org/drawingml/2006/main">
            <a:srgbClr val="E1CAB6"/>
          </a:solidFill>
          <a:ln xmlns:a="http://schemas.openxmlformats.org/drawingml/2006/main" w="9525">
            <a:solidFill>
              <a:srgbClr val="BDA28E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FA0553-00C9-4D05-A7A5-E95033EF1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55270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A72C34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85A0F1-5313-463B-A681-D65CDEED6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52750"/>
            <a:ext cx="30289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Дигитална књига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2AEC07-C8A4-4824-88AD-D1DD6EEAE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429000"/>
            <a:ext cx="30289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3000"/>
              </a:lnSpc>
              <a:buNone/>
              <a:def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94844"/>
                </a:solidFill>
                <a:latin typeface="DejaVu Sans"/>
                <a:ea typeface="DejaVu Sans"/>
                <a:cs typeface="DejaVu Sans"/>
              </a:rPr>
              <a:t>Поруџбина и уплата → провера → купац добија заштићен приступ интерактивној HTML верзији.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48DBE4-7A2A-4819-A152-C22FA8F8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PB GRAPHIC STUDIO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644109-047D-4186-B533-2589D4164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5A4440"/>
                </a:solidFill>
                <a:latin typeface="DejaVu Sans"/>
                <a:ea typeface="DejaVu Sans"/>
                <a:cs typeface="DejaVu Sans"/>
              </a:rPr>
              <a:t>07 / 08</a:t>
            </a:r>
          </a:p>
        </p:txBody>
      </p:sp>
    </p:spTree>
    <p:extLst>
      <p:ext uri="{BB962C8B-B14F-4D97-AF65-F5344CB8AC3E}">
        <p14:creationId xmlns:p14="http://schemas.microsoft.com/office/powerpoint/2010/main" val="16458456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B111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3EC573-E90C-4AA2-A821-76E15CCBD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667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72C34"/>
          </a:solidFill>
          <a:ln xmlns:a="http://schemas.openxmlformats.org/drawingml/2006/main" w="0">
            <a:noFill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b0b7a807e64dc6"/>
          <a:stretch xmlns:a="http://schemas.openxmlformats.org/drawingml/2006/main"/>
        </p:blipFill>
        <p:spPr>
          <a:xfrm xmlns:a="http://schemas.openxmlformats.org/drawingml/2006/main">
            <a:off x="707407" y="1295400"/>
            <a:ext cx="3233385" cy="23050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6427E0-E1FF-4CA1-810C-9EE4B8F6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990600"/>
            <a:ext cx="60198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405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Идеје које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4050" b="1">
                <a:solidFill>
                  <a:srgbClr val="FFF8EF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FFF8EF"/>
                </a:solidFill>
                <a:latin typeface="DejaVu Sans"/>
                <a:ea typeface="DejaVu Sans"/>
                <a:cs typeface="DejaVu Sans"/>
              </a:rPr>
              <a:t>постају стварност.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2E9A53-9506-4699-B279-72F2EB42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009900"/>
            <a:ext cx="552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75" b="1">
                <a:solidFill>
                  <a:srgbClr val="B88A42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B88A42"/>
                </a:solidFill>
                <a:latin typeface="DejaVu Sans"/>
                <a:ea typeface="DejaVu Sans"/>
                <a:cs typeface="DejaVu Sans"/>
              </a:rPr>
              <a:t>pbgraphicstudio.com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87D603-96F3-48B6-8856-01C090615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619500"/>
            <a:ext cx="581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contact@pbgraphicstudio.com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4E7CFE-B687-4875-964D-3ED53C1FB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133850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0">
                <a:solidFill>
                  <a:srgbClr val="F0DFC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0DFCA"/>
                </a:solidFill>
                <a:latin typeface="DejaVu Sans"/>
                <a:ea typeface="DejaVu Sans"/>
                <a:cs typeface="DejaVu Sans"/>
              </a:rPr>
              <a:t>Instagram · @pbgraphicstudio1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3A9502-D490-4D0B-B508-DB2454A2C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33950"/>
            <a:ext cx="4038600" cy="609600"/>
          </a:xfrm>
          <a:prstGeom xmlns:a="http://schemas.openxmlformats.org/drawingml/2006/main" prst="roundRect">
            <a:avLst>
              <a:gd name="adj" fmla="val 21875"/>
            </a:avLst>
          </a:prstGeom>
          <a:solidFill xmlns:a="http://schemas.openxmlformats.org/drawingml/2006/main">
            <a:srgbClr val="FFF8E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91D71F-779A-41E9-8876-76FDA15B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5105400"/>
            <a:ext cx="3562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1">
                <a:solidFill>
                  <a:srgbClr val="2B1115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B1115"/>
                </a:solidFill>
                <a:latin typeface="DejaVu Sans"/>
                <a:ea typeface="DejaVu Sans"/>
                <a:cs typeface="DejaVu Sans"/>
              </a:rPr>
              <a:t>ПОСЕТИТЕ ПРОДАВНИЦУ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4B61B5-D1E3-439A-92F5-8E849ADB2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PB GRAPHIC STUDIO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9CD1DD-7D66-4847-92AF-A361A024C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389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D8C1A8"/>
                </a:solidFill>
                <a:latin typeface="DejaVu Sans"/>
                <a:ea typeface="DejaVu Sans"/>
                <a:cs typeface="DejaVu Sans"/>
              </a:rPr>
              <a:t>08 / 08</a:t>
            </a:r>
          </a:p>
        </p:txBody>
      </p:sp>
    </p:spTree>
    <p:extLst>
      <p:ext uri="{BB962C8B-B14F-4D97-AF65-F5344CB8AC3E}">
        <p14:creationId xmlns:p14="http://schemas.microsoft.com/office/powerpoint/2010/main" val="101673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2026-09-10T06:13:09.7150000Z</dcterms:created>
  <dcterms:modified xsi:type="dcterms:W3CDTF">2026-09-10T06:13:09.7150000Z</dcterms:modified>
</coreProperties>
</file>